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7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7E02B-8725-4265-99F5-5228A5A1C079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F842B-75A5-453A-B347-2407027952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41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842B-75A5-453A-B347-2407027952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83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4BF24-1563-F7CD-F296-6496B8CBE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E7FED4-998B-C051-6DE5-6C5F9266A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04D07-FB21-34DD-6880-19A9A0C7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054963-43D4-D629-AA93-F8666F5D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4FF72B-F87D-2779-DF30-A0226870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47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E0BFF-AB4F-4F9B-2DF0-CE806B57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7A8F7-2F1F-BE39-A3C5-A522F1CA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4B57C-3AFB-7B71-13D9-D98D9031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B14C98-3080-B2A6-CF5A-73F036FE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B94E75-B251-AD3F-1977-3B1B905A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65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0B608E-F0EF-A5B0-BFC7-DE1897C68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F3126D-4A87-AB0C-8BA2-42080537B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88313A-8A5C-28FC-5292-5DB56F51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37E25-81DB-A7E2-D87B-F6B2670B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AF39C-3D1E-6BB9-877D-D0E1BD6F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6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086AC-D95E-D57D-39F0-40D64D75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FD1286-B466-EFFA-2563-482E561C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7153A-12F9-9479-BD04-F045F970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29652D-B2F1-6496-777A-22E2D429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380A80-1E9E-EB26-213F-5B339DB8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6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4CB63-E15A-250E-0F24-022C7BBB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3FB011-682C-5C2F-6A0F-52CC2F018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D4578E-3236-2EEA-DE1C-7660913B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08D357-B5BC-848B-EA5E-B3BB54C7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902FBC-1341-F973-C96A-3255C844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35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C7875-16CF-1614-53AA-979F3EE0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D3117-6C05-76B4-171D-F9E0B58A9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7D701-FB0B-54D2-B83C-356890195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B8CB4C-60DC-E3A2-2709-4D6524D5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863B3B-5557-7852-1997-96C795B7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9F8C56-74D1-5EA4-E056-C53D22DF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11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A0E0F-C7E0-88E1-5AAC-F52FF1FF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CC4626-C470-51C5-69C2-E59496A62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2294E9-C1FE-3581-2D03-6D0DBB8BB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D6B5DD-CCFB-43E0-6E2D-3871163A2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940494-83A8-68CA-85BA-CB5DA73DB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8A2A4C3-E054-2FC8-F115-AA93C176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D18509-7AA8-CF9C-CA12-180B4913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7AA4B2-513F-DB32-FDFA-271A8B4D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34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19155-CDCB-9226-00AB-0D1F6E1B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BCB0A4-2863-9798-FD66-0A735350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6DF667-6141-974F-0F55-C072D5F8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6FBAF5-7B2C-4CB8-514B-BA653B65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CD528B-A2DA-DBCE-04DA-475F23D2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3AB99F-5E26-4756-A498-DAE62D0E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4C181C-184D-D79C-1420-718320D0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20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8375A-2737-B70A-5F9C-1E45B35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6CCC99-BFB8-E6B6-CEAB-5175EC8C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C4AEFB-B851-1CEC-8807-47417F91A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57AC93-3AC9-534B-4911-13F5E054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EAF4B9-1D17-FE13-136C-C4ECEBB6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2F573-E93E-E0C2-BBB4-CEF35816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68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BFCCB-CC0F-272C-5A53-C7BE0AF0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C0C8FC-300F-8056-E822-80C633BD6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B91022-8D9F-AC8C-3C48-C77ED2822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D2B739-1DDD-E0E5-2A68-97329B2A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35E1F7-1C62-B0A7-838C-2D98671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994644-FBA7-4221-A547-7464D3C2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1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BB008-ECEA-AAE4-AC7B-96E6C9C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7B7301-77BF-4CC1-68E0-94F4D9018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4F0B42-88E3-B72C-B327-075F9E280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458C0C-D380-4E9F-B248-E83C6AFB1EC4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21066A-61CD-3854-622C-49AF9FC14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8FC20-BD8C-DAA0-252D-C998153F7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67E36A-FCD7-46AE-9E02-76ADD3AAC0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80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9805B6E-D33B-24B2-3BF8-B1A701D22B09}"/>
              </a:ext>
            </a:extLst>
          </p:cNvPr>
          <p:cNvSpPr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Зеленый Ростов</a:t>
            </a:r>
            <a:endParaRPr lang="en-US" sz="54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F2E0D0C7-23B4-5E75-6C22-945A712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Наша команда работала над проектом “Зеленый Ростов” создав приложение которое поможет людям улучшить экологию нашего города.</a:t>
            </a:r>
          </a:p>
        </p:txBody>
      </p:sp>
    </p:spTree>
    <p:extLst>
      <p:ext uri="{BB962C8B-B14F-4D97-AF65-F5344CB8AC3E}">
        <p14:creationId xmlns:p14="http://schemas.microsoft.com/office/powerpoint/2010/main" val="253825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C0255-1BD6-2CAE-A838-2ECE6A9F2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9309674-62CB-7A40-130B-B7380AF83388}"/>
              </a:ext>
            </a:extLst>
          </p:cNvPr>
          <p:cNvSpPr/>
          <p:nvPr/>
        </p:nvSpPr>
        <p:spPr>
          <a:xfrm>
            <a:off x="569628" y="1849120"/>
            <a:ext cx="4268752" cy="1798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Заключение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099B6AF-8484-61E2-FFE6-039E9778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88" r="-1" b="18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86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2401-9254-556A-C2EA-E9B93504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5649F21-8A2A-EB6F-2163-13B28478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95446" cy="689316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965D9B2-06F6-46F8-D2A5-C5438BB22B8E}"/>
              </a:ext>
            </a:extLst>
          </p:cNvPr>
          <p:cNvSpPr/>
          <p:nvPr/>
        </p:nvSpPr>
        <p:spPr>
          <a:xfrm>
            <a:off x="4886179" y="62508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5E3F331-DF12-820D-32B2-34C2ADF2B4DB}"/>
              </a:ext>
            </a:extLst>
          </p:cNvPr>
          <p:cNvSpPr/>
          <p:nvPr/>
        </p:nvSpPr>
        <p:spPr>
          <a:xfrm>
            <a:off x="4803077" y="359190"/>
            <a:ext cx="3319975" cy="3664170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1879D916-B2CC-E5F4-1371-811B1779B7CE}"/>
              </a:ext>
            </a:extLst>
          </p:cNvPr>
          <p:cNvSpPr/>
          <p:nvPr/>
        </p:nvSpPr>
        <p:spPr>
          <a:xfrm>
            <a:off x="8532313" y="359190"/>
            <a:ext cx="3319975" cy="3664170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66E19B4-8A34-30B7-DC3D-04D97A37EFE9}"/>
              </a:ext>
            </a:extLst>
          </p:cNvPr>
          <p:cNvSpPr/>
          <p:nvPr/>
        </p:nvSpPr>
        <p:spPr>
          <a:xfrm>
            <a:off x="258432" y="729377"/>
            <a:ext cx="5492127" cy="114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5400" b="1" dirty="0">
                <a:solidFill>
                  <a:srgbClr val="405449"/>
                </a:solidFill>
              </a:rPr>
              <a:t>QR-</a:t>
            </a:r>
            <a:r>
              <a:rPr lang="ru-RU" sz="5400" b="1" dirty="0">
                <a:solidFill>
                  <a:srgbClr val="405449"/>
                </a:solidFill>
              </a:rPr>
              <a:t>коды  на </a:t>
            </a:r>
          </a:p>
          <a:p>
            <a:pPr marL="0" indent="0">
              <a:buNone/>
            </a:pPr>
            <a:r>
              <a:rPr lang="ru-RU" sz="5400" b="1" dirty="0">
                <a:solidFill>
                  <a:srgbClr val="405449"/>
                </a:solidFill>
              </a:rPr>
              <a:t>репозитории </a:t>
            </a:r>
            <a:endParaRPr lang="en-US" sz="54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A249EDCF-3FF9-45B5-51C6-C9EF5E6FF442}"/>
              </a:ext>
            </a:extLst>
          </p:cNvPr>
          <p:cNvSpPr/>
          <p:nvPr/>
        </p:nvSpPr>
        <p:spPr>
          <a:xfrm>
            <a:off x="4803076" y="4109601"/>
            <a:ext cx="3319976" cy="3485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b="1" dirty="0">
                <a:solidFill>
                  <a:srgbClr val="405449"/>
                </a:solidFill>
              </a:rPr>
              <a:t>Репозитории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5449"/>
                </a:solidFill>
              </a:rPr>
              <a:t>Android</a:t>
            </a:r>
            <a:endParaRPr lang="en-US" sz="28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B7EFAF73-B60F-5902-B889-D1DEE97FF0F8}"/>
              </a:ext>
            </a:extLst>
          </p:cNvPr>
          <p:cNvSpPr/>
          <p:nvPr/>
        </p:nvSpPr>
        <p:spPr>
          <a:xfrm>
            <a:off x="8563155" y="4109601"/>
            <a:ext cx="3319976" cy="3485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b="1" dirty="0">
                <a:solidFill>
                  <a:srgbClr val="405449"/>
                </a:solidFill>
              </a:rPr>
              <a:t>Репозитории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5449"/>
                </a:solidFill>
              </a:rPr>
              <a:t>Backend</a:t>
            </a:r>
            <a:endParaRPr lang="en-US" sz="28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799F01-50F0-8ECD-A191-5E28DDB8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11" y="648462"/>
            <a:ext cx="3085626" cy="30856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67BCD41-C893-89B3-C3C3-E90FD822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19" y="710640"/>
            <a:ext cx="3023448" cy="30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8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837B-493A-2610-35B2-B6FD2603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ы поиска изображений по запросу &quot;kotline картинки&quot;">
            <a:extLst>
              <a:ext uri="{FF2B5EF4-FFF2-40B4-BE49-F238E27FC236}">
                <a16:creationId xmlns:a16="http://schemas.microsoft.com/office/drawing/2014/main" id="{8671DA61-879F-0569-55EE-632C1EE0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72" y="1882595"/>
            <a:ext cx="29813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A1A3F60-AA2A-BAF8-51B9-DD87ADA1F4B7}"/>
              </a:ext>
            </a:extLst>
          </p:cNvPr>
          <p:cNvSpPr/>
          <p:nvPr/>
        </p:nvSpPr>
        <p:spPr>
          <a:xfrm>
            <a:off x="671870" y="114578"/>
            <a:ext cx="9497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Стек используемых технологий</a:t>
            </a:r>
            <a:endParaRPr lang="en-US" sz="445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0D390A2F-D1D7-39DD-BE4F-EE800684F2CC}"/>
              </a:ext>
            </a:extLst>
          </p:cNvPr>
          <p:cNvSpPr/>
          <p:nvPr/>
        </p:nvSpPr>
        <p:spPr>
          <a:xfrm>
            <a:off x="763872" y="1438095"/>
            <a:ext cx="29546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solidFill>
                  <a:srgbClr val="3B4540"/>
                </a:solidFill>
              </a:rPr>
              <a:t>Стек </a:t>
            </a:r>
            <a:r>
              <a:rPr lang="en-US" sz="3600" b="1" dirty="0">
                <a:solidFill>
                  <a:srgbClr val="3B4540"/>
                </a:solidFill>
              </a:rPr>
              <a:t>Android </a:t>
            </a:r>
            <a:r>
              <a:rPr lang="ru-RU" sz="3600" b="1" dirty="0">
                <a:solidFill>
                  <a:srgbClr val="3B4540"/>
                </a:solidFill>
              </a:rPr>
              <a:t>приложения</a:t>
            </a:r>
            <a:endParaRPr lang="en-US" sz="360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57408A6A-63A4-7303-6F65-83B813B021A1}"/>
              </a:ext>
            </a:extLst>
          </p:cNvPr>
          <p:cNvSpPr/>
          <p:nvPr/>
        </p:nvSpPr>
        <p:spPr>
          <a:xfrm>
            <a:off x="763872" y="2243196"/>
            <a:ext cx="276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Kotlin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Compose UI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Open Maps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Retro fit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0BDBE03-2028-5291-A4B4-56B0140B2B41}"/>
              </a:ext>
            </a:extLst>
          </p:cNvPr>
          <p:cNvSpPr/>
          <p:nvPr/>
        </p:nvSpPr>
        <p:spPr>
          <a:xfrm>
            <a:off x="7833360" y="1438095"/>
            <a:ext cx="33528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solidFill>
                  <a:srgbClr val="3B4540"/>
                </a:solidFill>
              </a:rPr>
              <a:t>Стек </a:t>
            </a:r>
            <a:r>
              <a:rPr lang="en-US" sz="3600" b="1" dirty="0">
                <a:solidFill>
                  <a:srgbClr val="3B4540"/>
                </a:solidFill>
              </a:rPr>
              <a:t>Back end </a:t>
            </a:r>
            <a:r>
              <a:rPr lang="ru-RU" sz="3600" b="1" dirty="0">
                <a:solidFill>
                  <a:srgbClr val="3B4540"/>
                </a:solidFill>
              </a:rPr>
              <a:t>приложения</a:t>
            </a:r>
            <a:endParaRPr lang="en-US" sz="36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953CF2-CCEA-0026-5EE0-8450F99BC304}"/>
              </a:ext>
            </a:extLst>
          </p:cNvPr>
          <p:cNvSpPr/>
          <p:nvPr/>
        </p:nvSpPr>
        <p:spPr>
          <a:xfrm>
            <a:off x="7740299" y="2243196"/>
            <a:ext cx="276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Python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Alembic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PostgreSQL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Alchemy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</a:rPr>
              <a:t>Pydantic</a:t>
            </a:r>
            <a:endParaRPr lang="en-US" sz="1750" dirty="0">
              <a:solidFill>
                <a:srgbClr val="405449"/>
              </a:solidFill>
              <a:latin typeface="Nobile" pitchFamily="34" charset="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</a:rPr>
              <a:t>FastAPI</a:t>
            </a:r>
            <a:endParaRPr lang="en-US" sz="1750" dirty="0">
              <a:solidFill>
                <a:srgbClr val="405449"/>
              </a:solidFill>
              <a:latin typeface="Nobile" pitchFamily="34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405449"/>
              </a:solidFill>
              <a:latin typeface="Nobile" pitchFamily="34" charset="0"/>
            </a:endParaRPr>
          </a:p>
        </p:txBody>
      </p:sp>
      <p:pic>
        <p:nvPicPr>
          <p:cNvPr id="1028" name="Picture 4" descr="Результаты поиска изображений по запросу &quot;Compose UI картинки &quot;">
            <a:extLst>
              <a:ext uri="{FF2B5EF4-FFF2-40B4-BE49-F238E27FC236}">
                <a16:creationId xmlns:a16="http://schemas.microsoft.com/office/drawing/2014/main" id="{828B12FF-6AA7-8F01-B268-B61077D7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29" y="3822758"/>
            <a:ext cx="1515242" cy="15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ьтаты поиска изображений по запросу &quot;Python&quot;">
            <a:extLst>
              <a:ext uri="{FF2B5EF4-FFF2-40B4-BE49-F238E27FC236}">
                <a16:creationId xmlns:a16="http://schemas.microsoft.com/office/drawing/2014/main" id="{1FCC20DF-1BAA-42CB-A915-1AFFA3B8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40" y="1164649"/>
            <a:ext cx="22098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Результаты поиска изображений по запросу &quot;PostgreSQL&quot;">
            <a:extLst>
              <a:ext uri="{FF2B5EF4-FFF2-40B4-BE49-F238E27FC236}">
                <a16:creationId xmlns:a16="http://schemas.microsoft.com/office/drawing/2014/main" id="{D941AFD0-D82A-FF58-B124-781AA5E77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68" y="3393499"/>
            <a:ext cx="30194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Результаты поиска изображений по запросу &quot;FastAPI иконка&quot;">
            <a:extLst>
              <a:ext uri="{FF2B5EF4-FFF2-40B4-BE49-F238E27FC236}">
                <a16:creationId xmlns:a16="http://schemas.microsoft.com/office/drawing/2014/main" id="{6637AB31-BD66-0A30-837E-B70271C5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43" y="4864197"/>
            <a:ext cx="42386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2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9178-B020-4A0D-FCD9-6F7FB3AF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84001510-9A06-0F12-10AE-6565C35DED0F}"/>
              </a:ext>
            </a:extLst>
          </p:cNvPr>
          <p:cNvSpPr/>
          <p:nvPr/>
        </p:nvSpPr>
        <p:spPr>
          <a:xfrm>
            <a:off x="481994" y="166241"/>
            <a:ext cx="75766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Функциональные возможности</a:t>
            </a:r>
            <a:endParaRPr lang="en-US" sz="44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E12826B8-FA27-66BA-E463-299DE1D8346E}"/>
              </a:ext>
            </a:extLst>
          </p:cNvPr>
          <p:cNvSpPr/>
          <p:nvPr/>
        </p:nvSpPr>
        <p:spPr>
          <a:xfrm>
            <a:off x="398872" y="1625624"/>
            <a:ext cx="503753" cy="503753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63CADC2-3008-59AF-F6CE-7763A5605895}"/>
              </a:ext>
            </a:extLst>
          </p:cNvPr>
          <p:cNvSpPr/>
          <p:nvPr/>
        </p:nvSpPr>
        <p:spPr>
          <a:xfrm>
            <a:off x="1028620" y="1726936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Получение информации о природном следе</a:t>
            </a:r>
            <a:endParaRPr lang="en-US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9474FDE-670A-4D86-BFAD-1418D2AA54E2}"/>
              </a:ext>
            </a:extLst>
          </p:cNvPr>
          <p:cNvSpPr/>
          <p:nvPr/>
        </p:nvSpPr>
        <p:spPr>
          <a:xfrm>
            <a:off x="398872" y="4440794"/>
            <a:ext cx="503753" cy="503753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35C5D60-859E-146E-0DE9-2EBC7F8B3999}"/>
              </a:ext>
            </a:extLst>
          </p:cNvPr>
          <p:cNvSpPr/>
          <p:nvPr/>
        </p:nvSpPr>
        <p:spPr>
          <a:xfrm>
            <a:off x="1028620" y="2429620"/>
            <a:ext cx="6139260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Подсказки пользователям по  защите природы</a:t>
            </a:r>
            <a:r>
              <a:rPr lang="en-US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процессов</a:t>
            </a:r>
            <a:endParaRPr lang="en-US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D7754E69-F3DD-908F-5F70-B353F43E1B9F}"/>
              </a:ext>
            </a:extLst>
          </p:cNvPr>
          <p:cNvSpPr/>
          <p:nvPr/>
        </p:nvSpPr>
        <p:spPr>
          <a:xfrm>
            <a:off x="398872" y="2574032"/>
            <a:ext cx="503753" cy="503753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0A4AEA6-3A65-EDF0-F683-D848FC49A8BC}"/>
              </a:ext>
            </a:extLst>
          </p:cNvPr>
          <p:cNvSpPr/>
          <p:nvPr/>
        </p:nvSpPr>
        <p:spPr>
          <a:xfrm>
            <a:off x="1028620" y="4275033"/>
            <a:ext cx="6139260" cy="1066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Получение информации о контейнерах для утилизации отходов</a:t>
            </a:r>
          </a:p>
          <a:p>
            <a:pPr marL="0" indent="0">
              <a:lnSpc>
                <a:spcPts val="2750"/>
              </a:lnSpc>
              <a:buNone/>
            </a:pPr>
            <a:endParaRPr lang="en-US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95E72CA-5436-882D-8ED7-4254995B150D}"/>
              </a:ext>
            </a:extLst>
          </p:cNvPr>
          <p:cNvSpPr/>
          <p:nvPr/>
        </p:nvSpPr>
        <p:spPr>
          <a:xfrm>
            <a:off x="421542" y="5353799"/>
            <a:ext cx="503753" cy="503753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22DB4BEA-7668-0DF4-F85B-DCDEDF403578}"/>
              </a:ext>
            </a:extLst>
          </p:cNvPr>
          <p:cNvSpPr/>
          <p:nvPr/>
        </p:nvSpPr>
        <p:spPr>
          <a:xfrm>
            <a:off x="1051290" y="5343118"/>
            <a:ext cx="2827139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Получение достижений </a:t>
            </a:r>
            <a:endParaRPr lang="en-US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54C94D23-38FD-FDDE-CF99-58D68C8A9A54}"/>
              </a:ext>
            </a:extLst>
          </p:cNvPr>
          <p:cNvSpPr/>
          <p:nvPr/>
        </p:nvSpPr>
        <p:spPr>
          <a:xfrm>
            <a:off x="398872" y="3527789"/>
            <a:ext cx="503753" cy="503753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CC956C5E-5D48-2748-7ACA-C0349AE2B7FD}"/>
              </a:ext>
            </a:extLst>
          </p:cNvPr>
          <p:cNvSpPr/>
          <p:nvPr/>
        </p:nvSpPr>
        <p:spPr>
          <a:xfrm>
            <a:off x="1028620" y="3397515"/>
            <a:ext cx="6003793" cy="764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Получение информации о покупках влияющие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на экологию</a:t>
            </a:r>
            <a:endParaRPr lang="en-US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A9545B01-EC94-BF1B-EE3B-80CABF37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322" y="0"/>
            <a:ext cx="4570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25355DCC-0FF0-3057-0EA7-C84B5EC6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2445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D10EF6E-77FC-F3EB-F56B-DA1BE3E5EC25}"/>
              </a:ext>
            </a:extLst>
          </p:cNvPr>
          <p:cNvSpPr/>
          <p:nvPr/>
        </p:nvSpPr>
        <p:spPr>
          <a:xfrm>
            <a:off x="349315" y="1276166"/>
            <a:ext cx="7917582" cy="59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800" b="1" dirty="0">
                <a:solidFill>
                  <a:srgbClr val="405449"/>
                </a:solidFill>
              </a:rPr>
              <a:t>Главное меню приложения</a:t>
            </a:r>
            <a:endParaRPr lang="en-US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E9D65B-D642-AA0B-97E2-B26E45A1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241" y="377485"/>
            <a:ext cx="3773844" cy="8386319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93847668-0C8F-B9EE-2841-8007A63D70DF}"/>
              </a:ext>
            </a:extLst>
          </p:cNvPr>
          <p:cNvSpPr/>
          <p:nvPr/>
        </p:nvSpPr>
        <p:spPr>
          <a:xfrm>
            <a:off x="450915" y="2511252"/>
            <a:ext cx="6690167" cy="426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405449"/>
                </a:solidFill>
              </a:rPr>
              <a:t>В главном меню отображается природный след,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000" b="1" dirty="0">
                <a:solidFill>
                  <a:srgbClr val="405449"/>
                </a:solidFill>
              </a:rPr>
              <a:t> который пользователь оставил за неделю</a:t>
            </a:r>
          </a:p>
          <a:p>
            <a:pPr marL="0" indent="0">
              <a:lnSpc>
                <a:spcPts val="2750"/>
              </a:lnSpc>
              <a:buNone/>
            </a:pPr>
            <a:endParaRPr lang="ru-RU" sz="2000" b="1" dirty="0">
              <a:solidFill>
                <a:srgbClr val="405449"/>
              </a:solidFill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405449"/>
                </a:solidFill>
              </a:rPr>
              <a:t>Советы и подсказки для пользователя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000" b="1" dirty="0">
                <a:solidFill>
                  <a:srgbClr val="405449"/>
                </a:solidFill>
              </a:rPr>
              <a:t>по улучшению экологии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220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61DC-1B39-345F-15E6-47EE93D7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920890-FCC0-D2E9-86FD-AF8B624D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2445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D10EF6E-77FC-F3EB-F56B-DA1BE3E5EC25}"/>
              </a:ext>
            </a:extLst>
          </p:cNvPr>
          <p:cNvSpPr/>
          <p:nvPr/>
        </p:nvSpPr>
        <p:spPr>
          <a:xfrm>
            <a:off x="809731" y="2599538"/>
            <a:ext cx="7917582" cy="175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3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C8CD576-4253-B0AA-4CEE-62DA85D28710}"/>
              </a:ext>
            </a:extLst>
          </p:cNvPr>
          <p:cNvSpPr/>
          <p:nvPr/>
        </p:nvSpPr>
        <p:spPr>
          <a:xfrm>
            <a:off x="156833" y="818298"/>
            <a:ext cx="3674388" cy="1206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5400" b="1" dirty="0">
                <a:solidFill>
                  <a:srgbClr val="405449"/>
                </a:solidFill>
              </a:rPr>
              <a:t>Карты</a:t>
            </a:r>
            <a:endParaRPr lang="en-US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9CD4E-A561-58BD-CB89-68143050C45E}"/>
              </a:ext>
            </a:extLst>
          </p:cNvPr>
          <p:cNvSpPr txBox="1"/>
          <p:nvPr/>
        </p:nvSpPr>
        <p:spPr>
          <a:xfrm>
            <a:off x="493296" y="3159890"/>
            <a:ext cx="8020427" cy="15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Карты отображают контейнеров для утилизации отходов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solidFill>
                  <a:srgbClr val="405449"/>
                </a:solidFill>
              </a:rPr>
              <a:t>Цвет метки отображает вид контейнеров для определенного мусора </a:t>
            </a:r>
            <a:endParaRPr lang="en-US" sz="3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F8265BE-B854-0A13-2D65-DBE9C45D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252" y="274053"/>
            <a:ext cx="2839452" cy="63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8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486D-1C3D-01AC-EB31-BA774625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46F6D95-8BC9-9E85-4AE3-073A545E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24459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191E8609-83A3-B43E-8340-AF9FB7D7C1A5}"/>
              </a:ext>
            </a:extLst>
          </p:cNvPr>
          <p:cNvSpPr/>
          <p:nvPr/>
        </p:nvSpPr>
        <p:spPr>
          <a:xfrm>
            <a:off x="450915" y="666566"/>
            <a:ext cx="6505470" cy="116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3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F8A314A-484F-F0AD-6C1F-9913EB1B98A2}"/>
              </a:ext>
            </a:extLst>
          </p:cNvPr>
          <p:cNvSpPr/>
          <p:nvPr/>
        </p:nvSpPr>
        <p:spPr>
          <a:xfrm>
            <a:off x="1199411" y="2432157"/>
            <a:ext cx="4896589" cy="1993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Приложение на основе </a:t>
            </a:r>
            <a:r>
              <a:rPr lang="en-US" sz="2400" b="1" dirty="0">
                <a:solidFill>
                  <a:srgbClr val="405449"/>
                </a:solidFill>
              </a:rPr>
              <a:t>API </a:t>
            </a:r>
            <a:r>
              <a:rPr lang="ru-RU" sz="2400" b="1" dirty="0">
                <a:solidFill>
                  <a:srgbClr val="405449"/>
                </a:solidFill>
              </a:rPr>
              <a:t>банке</a:t>
            </a:r>
            <a:r>
              <a:rPr lang="en-US" sz="2400" b="1" dirty="0">
                <a:solidFill>
                  <a:srgbClr val="405449"/>
                </a:solidFill>
              </a:rPr>
              <a:t> </a:t>
            </a:r>
            <a:endParaRPr lang="ru-RU" sz="2400" b="1" dirty="0">
              <a:solidFill>
                <a:srgbClr val="405449"/>
              </a:solidFill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получат информацию о  покупке,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считает углеродный след от этих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покупок, после чего информацию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переносится в профиль пользователя </a:t>
            </a:r>
            <a:endParaRPr lang="en-US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783F5-78DB-C6A4-EEE4-AB49CFCE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158" y="241725"/>
            <a:ext cx="2912259" cy="637454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9291DCD9-A440-8B5C-BFC5-99CDB84898F9}"/>
              </a:ext>
            </a:extLst>
          </p:cNvPr>
          <p:cNvSpPr/>
          <p:nvPr/>
        </p:nvSpPr>
        <p:spPr>
          <a:xfrm>
            <a:off x="156833" y="818298"/>
            <a:ext cx="3674388" cy="1206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5400" b="1" dirty="0">
                <a:solidFill>
                  <a:srgbClr val="405449"/>
                </a:solidFill>
              </a:rPr>
              <a:t>Покупки в приложении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507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4ABDA-59FC-649C-2ADC-C5B1F460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5656742-6117-F32D-6BCD-6DA89FC6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244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351271-91F0-32E1-A1DB-BC079121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252" y="271684"/>
            <a:ext cx="2839452" cy="630989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1C061F63-1798-B4FC-2754-F76912BCED65}"/>
              </a:ext>
            </a:extLst>
          </p:cNvPr>
          <p:cNvSpPr/>
          <p:nvPr/>
        </p:nvSpPr>
        <p:spPr>
          <a:xfrm>
            <a:off x="295256" y="2842757"/>
            <a:ext cx="8268740" cy="374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Профиль пользователя позволяет получить информацию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сколь углеродного следа оставил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пользователь, также в профиле храниться информация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о достижениях пользователя, получение за выполнения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400" b="1" dirty="0">
                <a:solidFill>
                  <a:srgbClr val="405449"/>
                </a:solidFill>
              </a:rPr>
              <a:t>определенных условий</a:t>
            </a:r>
            <a:endParaRPr lang="en-US" sz="24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EEAD3CF-6DE7-4052-37CE-ED635E5F1A67}"/>
              </a:ext>
            </a:extLst>
          </p:cNvPr>
          <p:cNvSpPr/>
          <p:nvPr/>
        </p:nvSpPr>
        <p:spPr>
          <a:xfrm>
            <a:off x="156833" y="818298"/>
            <a:ext cx="3674388" cy="1206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5400" b="1" dirty="0">
                <a:solidFill>
                  <a:srgbClr val="405449"/>
                </a:solidFill>
              </a:rPr>
              <a:t>Профиль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9137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DA94-73D4-D5FC-B416-978BB3AD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2F0BBAE8-7549-1911-094F-18AE341834CF}"/>
              </a:ext>
            </a:extLst>
          </p:cNvPr>
          <p:cNvSpPr/>
          <p:nvPr/>
        </p:nvSpPr>
        <p:spPr>
          <a:xfrm>
            <a:off x="501786" y="4501198"/>
            <a:ext cx="2611939" cy="50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Иван</a:t>
            </a:r>
            <a:endParaRPr lang="en-US" sz="35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D895273-4BD1-4CF2-C2BD-B2EB4EE6112C}"/>
              </a:ext>
            </a:extLst>
          </p:cNvPr>
          <p:cNvSpPr/>
          <p:nvPr/>
        </p:nvSpPr>
        <p:spPr>
          <a:xfrm>
            <a:off x="501786" y="5294987"/>
            <a:ext cx="2611939" cy="93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Teamlead,
Разработчик мобильного приложения,</a:t>
            </a:r>
            <a:endParaRPr lang="en-US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414A0C5-E2EA-36F5-A175-6266F40E702B}"/>
              </a:ext>
            </a:extLst>
          </p:cNvPr>
          <p:cNvSpPr/>
          <p:nvPr/>
        </p:nvSpPr>
        <p:spPr>
          <a:xfrm>
            <a:off x="4539138" y="4501198"/>
            <a:ext cx="2611939" cy="50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Анвар</a:t>
            </a:r>
            <a:endParaRPr lang="en-US" sz="35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2276189-3E1F-FB66-C1C5-286781B02CD6}"/>
              </a:ext>
            </a:extLst>
          </p:cNvPr>
          <p:cNvSpPr/>
          <p:nvPr/>
        </p:nvSpPr>
        <p:spPr>
          <a:xfrm>
            <a:off x="4539138" y="5294987"/>
            <a:ext cx="2128357" cy="312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разработчик</a:t>
            </a:r>
            <a:endParaRPr lang="en-US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7A52E1E-6877-DA65-060F-8E6D3656518A}"/>
              </a:ext>
            </a:extLst>
          </p:cNvPr>
          <p:cNvSpPr/>
          <p:nvPr/>
        </p:nvSpPr>
        <p:spPr>
          <a:xfrm>
            <a:off x="9078276" y="4520800"/>
            <a:ext cx="2611939" cy="50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Фрол</a:t>
            </a:r>
            <a:endParaRPr lang="en-US" sz="35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4661197-E971-012C-AABD-748746F6E6A1}"/>
              </a:ext>
            </a:extLst>
          </p:cNvPr>
          <p:cNvSpPr/>
          <p:nvPr/>
        </p:nvSpPr>
        <p:spPr>
          <a:xfrm>
            <a:off x="9078276" y="5314589"/>
            <a:ext cx="2611939" cy="624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Дизайн</a:t>
            </a:r>
            <a:r>
              <a:rPr lang="ru-RU" sz="2200" b="1" dirty="0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ер</a:t>
            </a:r>
            <a:endParaRPr lang="en-US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F37480B4-4D09-0455-7FA8-006700644658}"/>
              </a:ext>
            </a:extLst>
          </p:cNvPr>
          <p:cNvSpPr/>
          <p:nvPr/>
        </p:nvSpPr>
        <p:spPr>
          <a:xfrm>
            <a:off x="411932" y="625550"/>
            <a:ext cx="3674388" cy="1206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5400" b="1" dirty="0">
                <a:solidFill>
                  <a:schemeClr val="accent6">
                    <a:lumMod val="50000"/>
                  </a:schemeClr>
                </a:solidFill>
              </a:rPr>
              <a:t>Команда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12ABAD-F446-065D-BA43-030DFD54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1" y="1629951"/>
            <a:ext cx="2484850" cy="24848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FAD6D40-44EE-1A49-F3CB-B7ED18D9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18" y="1653099"/>
            <a:ext cx="2438553" cy="2438553"/>
          </a:xfrm>
          <a:prstGeom prst="rect">
            <a:avLst/>
          </a:prstGeom>
        </p:spPr>
      </p:pic>
      <p:pic>
        <p:nvPicPr>
          <p:cNvPr id="2054" name="Picture 6" descr="Пин содержит это изображение: Van gogh">
            <a:extLst>
              <a:ext uri="{FF2B5EF4-FFF2-40B4-BE49-F238E27FC236}">
                <a16:creationId xmlns:a16="http://schemas.microsoft.com/office/drawing/2014/main" id="{41DE54E7-4A94-2E23-BADA-5748FEEC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30" y="1334829"/>
            <a:ext cx="22479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220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191</Words>
  <Application>Microsoft Office PowerPoint</Application>
  <PresentationFormat>Широкоэкранный</PresentationFormat>
  <Paragraphs>58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Fraunces Extra Bold</vt:lpstr>
      <vt:lpstr>Nobile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GRAFINE LAKAL</dc:creator>
  <cp:lastModifiedBy>GRAFINE LAKAL</cp:lastModifiedBy>
  <cp:revision>2</cp:revision>
  <dcterms:created xsi:type="dcterms:W3CDTF">2024-10-27T07:34:53Z</dcterms:created>
  <dcterms:modified xsi:type="dcterms:W3CDTF">2024-10-27T09:00:28Z</dcterms:modified>
</cp:coreProperties>
</file>